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23e98cea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23e98cea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1d49186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1d49186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Recyclable Materials &gt; Can bring recyclable materials from home or from school’s environmental club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Graded: creativity, interpretation, effort,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1ceeefe99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1ceeefe9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1ceeefe99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1ceeefe99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1ceeefe99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1ceeefe9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1ceeefe99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1ceeefe99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 object: o</a:t>
            </a:r>
            <a:r>
              <a:rPr lang="en" sz="1050">
                <a:solidFill>
                  <a:srgbClr val="555555"/>
                </a:solidFill>
                <a:highlight>
                  <a:srgbClr val="FFFFFF"/>
                </a:highlight>
              </a:rPr>
              <a:t>bjects made for other purposes that find their way into art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21541644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21541644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21541644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21541644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23e98ce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23e98ce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1: Michelle  Reader &gt; Household + Industrial Waste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2: Ptolemy (Tall-Le-ME)Elrington &gt; Mainly Hubcaps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3: Robert Bradford &gt; Trashed Toys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1ceeefe9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1ceeefe9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STOP: 1:17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Work mainly with with plastic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Create a sense of movement and self-awareness</a:t>
            </a:r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1ceeefe99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1ceeefe99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 Quiz: Guess the Artist  &amp; Materials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FF7CA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00941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rgbClr val="274E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28882" y="-6208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rgbClr val="FF7C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rgbClr val="FF7C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rgbClr val="FF7C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0094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0094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0094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rgbClr val="B6D7A8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8600"/>
              <a:buNone/>
              <a:defRPr sz="8600">
                <a:solidFill>
                  <a:srgbClr val="274E1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300"/>
              <a:buChar char="●"/>
              <a:defRPr>
                <a:solidFill>
                  <a:srgbClr val="274E13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100"/>
              <a:buChar char="○"/>
              <a:defRPr>
                <a:solidFill>
                  <a:srgbClr val="274E13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100"/>
              <a:buChar char="■"/>
              <a:defRPr>
                <a:solidFill>
                  <a:srgbClr val="274E13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100"/>
              <a:buChar char="●"/>
              <a:defRPr>
                <a:solidFill>
                  <a:srgbClr val="274E13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100"/>
              <a:buChar char="○"/>
              <a:defRPr>
                <a:solidFill>
                  <a:srgbClr val="274E13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B6D7A8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3200"/>
              <a:buNone/>
              <a:defRPr sz="3200">
                <a:solidFill>
                  <a:srgbClr val="274E1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FF7CA9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274E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rgbClr val="FF7CA9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274E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FF7CA9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274E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rgbClr val="FF7CA9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274E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009416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rgbClr val="FF7C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FF7C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FF7C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FF7C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0094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0094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rgbClr val="0094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rgbClr val="FF7CA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274E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300"/>
              <a:buChar char="●"/>
              <a:defRPr>
                <a:solidFill>
                  <a:srgbClr val="274E13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100"/>
              <a:buChar char="○"/>
              <a:defRPr>
                <a:solidFill>
                  <a:srgbClr val="274E13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100"/>
              <a:buChar char="■"/>
              <a:defRPr>
                <a:solidFill>
                  <a:srgbClr val="274E13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100"/>
              <a:buChar char="●"/>
              <a:defRPr>
                <a:solidFill>
                  <a:srgbClr val="274E13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100"/>
              <a:buChar char="○"/>
              <a:defRPr>
                <a:solidFill>
                  <a:srgbClr val="274E13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100"/>
              <a:buChar char="■"/>
              <a:defRPr>
                <a:solidFill>
                  <a:srgbClr val="274E13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100"/>
              <a:buChar char="●"/>
              <a:defRPr>
                <a:solidFill>
                  <a:srgbClr val="274E13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100"/>
              <a:buChar char="○"/>
              <a:defRPr>
                <a:solidFill>
                  <a:srgbClr val="274E13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rgbClr val="274E13"/>
              </a:buClr>
              <a:buSzPts val="1100"/>
              <a:buChar char="■"/>
              <a:defRPr>
                <a:solidFill>
                  <a:srgbClr val="274E13"/>
                </a:solidFill>
              </a:defRPr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rgbClr val="009416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FF7C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300"/>
              <a:buNone/>
              <a:defRPr>
                <a:solidFill>
                  <a:srgbClr val="274E13"/>
                </a:solidFill>
              </a:defRPr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recycleacrossamerica.org/recycling-facts" TargetMode="External"/><Relationship Id="rId4" Type="http://schemas.openxmlformats.org/officeDocument/2006/relationships/hyperlink" Target="http://mentalfloss.com/article/13046/11-artists-doing-amazing-things-recycled-materials" TargetMode="External"/><Relationship Id="rId5" Type="http://schemas.openxmlformats.org/officeDocument/2006/relationships/hyperlink" Target="https://sayakaganz.com/" TargetMode="External"/><Relationship Id="rId6" Type="http://schemas.openxmlformats.org/officeDocument/2006/relationships/hyperlink" Target="https://study.com/academy/lesson/recycled-art-history-materials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1hNy7CJitAU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7CA9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w/ Recycled Materials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Sculptures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552" y="1905450"/>
            <a:ext cx="2919550" cy="292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1125" y="1955275"/>
            <a:ext cx="3412275" cy="28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Anticipatory Set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Project: Recycled Sculpture</a:t>
            </a:r>
            <a:endParaRPr/>
          </a:p>
        </p:txBody>
      </p:sp>
      <p:sp>
        <p:nvSpPr>
          <p:cNvPr id="210" name="Google Shape;210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Char char="●"/>
            </a:pPr>
            <a:r>
              <a:rPr lang="en">
                <a:solidFill>
                  <a:schemeClr val="lt1"/>
                </a:solidFill>
              </a:rPr>
              <a:t>Will make Recycled Sculpture individually</a:t>
            </a:r>
            <a:endParaRPr>
              <a:solidFill>
                <a:schemeClr val="lt1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First Brainstorm</a:t>
            </a:r>
            <a:endParaRPr>
              <a:solidFill>
                <a:schemeClr val="lt1"/>
              </a:solidFill>
            </a:endParaRPr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Worksheet Provide</a:t>
            </a:r>
            <a:endParaRPr>
              <a:solidFill>
                <a:schemeClr val="lt1"/>
              </a:solidFill>
            </a:endParaRPr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Using the Google Art &amp; Culture App or similar App</a:t>
            </a:r>
            <a:endParaRPr>
              <a:solidFill>
                <a:schemeClr val="lt1"/>
              </a:solidFill>
            </a:endParaRPr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</a:pPr>
            <a:r>
              <a:rPr lang="en">
                <a:solidFill>
                  <a:schemeClr val="lt1"/>
                </a:solidFill>
              </a:rPr>
              <a:t>Gain inspiration</a:t>
            </a:r>
            <a:endParaRPr>
              <a:solidFill>
                <a:schemeClr val="lt1"/>
              </a:solidFill>
            </a:endParaRPr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</a:pPr>
            <a:r>
              <a:rPr lang="en">
                <a:solidFill>
                  <a:schemeClr val="lt1"/>
                </a:solidFill>
              </a:rPr>
              <a:t>Refer to at least 1-2 artists</a:t>
            </a:r>
            <a:endParaRPr>
              <a:solidFill>
                <a:schemeClr val="lt1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3-4 Class sessions</a:t>
            </a:r>
            <a:endParaRPr>
              <a:solidFill>
                <a:schemeClr val="lt1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Recyclable materials only </a:t>
            </a:r>
            <a:endParaRPr>
              <a:solidFill>
                <a:schemeClr val="lt1"/>
              </a:solidFill>
            </a:endParaRPr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Adhesive + Cutting Materials + Writing Utensils </a:t>
            </a:r>
            <a:endParaRPr>
              <a:solidFill>
                <a:schemeClr val="lt1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Size:  about 1ft. - 3ft.</a:t>
            </a:r>
            <a:endParaRPr>
              <a:solidFill>
                <a:schemeClr val="lt1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>
                <a:solidFill>
                  <a:schemeClr val="lt1"/>
                </a:solidFill>
              </a:rPr>
              <a:t>At the end &gt; Critique + Display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11" name="Google Shape;2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4699" y="502625"/>
            <a:ext cx="1836014" cy="244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5375" y="2345925"/>
            <a:ext cx="1328049" cy="236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218" name="Google Shape;218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https://www.recycleacrossamerica.org/recycling-facts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http://mentalfloss.com/article/13046/11-artists-doing-amazing-things-recycled-materials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https://sayakaganz.com/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https://study.com/academy/lesson/recycled-art-history-materials.html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Reuse, Reduce, Recycle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42114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A $200 billion dollar industry in the US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300">
                <a:solidFill>
                  <a:schemeClr val="lt1"/>
                </a:solidFill>
              </a:rPr>
              <a:t>Generates 7-10 more jobs that landfills and waste to energy plants. </a:t>
            </a:r>
            <a:r>
              <a:rPr lang="en" sz="1300">
                <a:solidFill>
                  <a:srgbClr val="2F2E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Conserve many natural resources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400">
                <a:solidFill>
                  <a:schemeClr val="lt1"/>
                </a:solidFill>
              </a:rPr>
              <a:t>95% of water from mining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Prevents wastes from going into other environments (eg. ocean)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Reduces CO2 </a:t>
            </a:r>
            <a:r>
              <a:rPr lang="en" sz="1400">
                <a:solidFill>
                  <a:schemeClr val="lt1"/>
                </a:solidFill>
              </a:rPr>
              <a:t>emissions</a:t>
            </a:r>
            <a:r>
              <a:rPr lang="en" sz="1400">
                <a:solidFill>
                  <a:schemeClr val="lt1"/>
                </a:solidFill>
              </a:rPr>
              <a:t> and fossil fuel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222" y="1800200"/>
            <a:ext cx="3014351" cy="23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/>
        </p:nvSpPr>
        <p:spPr>
          <a:xfrm>
            <a:off x="5254025" y="4194825"/>
            <a:ext cx="3108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Rodney “Rodrigo” McCoubrey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Reuse, Reduce, Recycle</a:t>
            </a:r>
            <a:endParaRPr/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819150" y="1990725"/>
            <a:ext cx="46635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Despite being only 5% of the World Population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400">
                <a:solidFill>
                  <a:schemeClr val="lt1"/>
                </a:solidFill>
              </a:rPr>
              <a:t>US generates more wastes than any other nation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According to a recent Yale University/EPA study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400">
                <a:solidFill>
                  <a:schemeClr val="lt1"/>
                </a:solidFill>
              </a:rPr>
              <a:t> The U.S. recycles less than 22% of discarded materials.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Recycling levels had NOT improve in the last 20 years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In about 15 years, the amount of trash will DOUBLE!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450" y="1237900"/>
            <a:ext cx="2560650" cy="320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/>
          <p:nvPr/>
        </p:nvSpPr>
        <p:spPr>
          <a:xfrm>
            <a:off x="5431500" y="4438725"/>
            <a:ext cx="3108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Tim Noble &amp; Sue Webster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Recycle Art/Sculpture </a:t>
            </a:r>
            <a:endParaRPr/>
          </a:p>
        </p:txBody>
      </p:sp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819150" y="1749700"/>
            <a:ext cx="4673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Creating Art with Recycled/Used Materials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HIstory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400">
                <a:solidFill>
                  <a:schemeClr val="lt1"/>
                </a:solidFill>
              </a:rPr>
              <a:t>Dates back with American Settlers and patching quilts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400">
                <a:solidFill>
                  <a:schemeClr val="lt1"/>
                </a:solidFill>
              </a:rPr>
              <a:t>More </a:t>
            </a:r>
            <a:r>
              <a:rPr lang="en" sz="1400">
                <a:solidFill>
                  <a:schemeClr val="lt1"/>
                </a:solidFill>
              </a:rPr>
              <a:t>prominent in the 20th &amp; 21st century</a:t>
            </a:r>
            <a:endParaRPr sz="1400"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Eg. Marcel Duchamp &amp; the DADA Movement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As the world is more aware of recycling &amp; the environment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400">
                <a:solidFill>
                  <a:schemeClr val="lt1"/>
                </a:solidFill>
              </a:rPr>
              <a:t>Artist looks for ways to make trash into something beautiful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925" y="1454450"/>
            <a:ext cx="2882370" cy="303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Movement</a:t>
            </a:r>
            <a:endParaRPr/>
          </a:p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rose during the environmental movement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Of the 1970s, it often addresses ecological issues,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and artists either use items from nature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and/or recycled items that would </a:t>
            </a:r>
            <a:r>
              <a:rPr lang="en"/>
              <a:t>normally</a:t>
            </a:r>
            <a:r>
              <a:rPr lang="en"/>
              <a:t> go to waste.</a:t>
            </a:r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300" y="1487200"/>
            <a:ext cx="3768475" cy="32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Often there’s an aspect to </a:t>
            </a:r>
            <a:r>
              <a:rPr lang="en"/>
              <a:t>environmental</a:t>
            </a:r>
            <a:r>
              <a:rPr lang="en"/>
              <a:t> art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That emphasizes the lack of profit made in the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works, and often the project involves more than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just the artist that came up with the idea. So most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environmental pieces become something bigger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than the artist</a:t>
            </a:r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025" y="1990725"/>
            <a:ext cx="3943824" cy="22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74E13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idx="4294967295"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Recycled S</a:t>
            </a:r>
            <a:r>
              <a:rPr lang="en"/>
              <a:t>culpture Examples</a:t>
            </a:r>
            <a:r>
              <a:rPr lang="en"/>
              <a:t> </a:t>
            </a:r>
            <a:endParaRPr/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750" y="1800200"/>
            <a:ext cx="1906643" cy="20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018" y="1800200"/>
            <a:ext cx="3100150" cy="20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7568" y="1964700"/>
            <a:ext cx="3059107" cy="2034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5649000" y="3999000"/>
            <a:ext cx="3108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By Robert Bradford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(Trashed Toys)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942775" y="3998988"/>
            <a:ext cx="3108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By Ptolemy Elrington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(Hubcaps)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323800" y="3999000"/>
            <a:ext cx="3108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By Michelle Reader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(Household/Industrial Waste)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74E13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idx="4294967295"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/>
              <a:t>Sayaka Ganz</a:t>
            </a:r>
            <a:endParaRPr/>
          </a:p>
        </p:txBody>
      </p:sp>
      <p:pic>
        <p:nvPicPr>
          <p:cNvPr descr="To Sayaka Ganz, no object is without value.  Within her Fort Wayne studio, she creates incredible large-scale animalistic sculptures out of reclaimed plastic.&#10;&#10;If you would like to see more examples of Sayaka's incredible art, visit her website at:  sayakaganz.com." id="183" name="Google Shape;183;p20" title="Sayaka Ganz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6325" y="1578975"/>
            <a:ext cx="4051333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2353" y="859863"/>
            <a:ext cx="2270400" cy="257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 rotWithShape="1">
          <a:blip r:embed="rId4">
            <a:alphaModFix/>
          </a:blip>
          <a:srcRect b="11190" l="13591" r="0" t="0"/>
          <a:stretch/>
        </p:blipFill>
        <p:spPr>
          <a:xfrm>
            <a:off x="547975" y="910138"/>
            <a:ext cx="2172550" cy="24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2739" y="859875"/>
            <a:ext cx="1787391" cy="25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-1208050" y="3405850"/>
            <a:ext cx="28146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6103900" y="3521650"/>
            <a:ext cx="27273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Michelle  Reader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270600" y="3521650"/>
            <a:ext cx="27273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Ptolemy Elrington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3208350" y="3521650"/>
            <a:ext cx="27273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Robert Bradford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312800" y="3895150"/>
            <a:ext cx="27273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Nunito"/>
                <a:ea typeface="Nunito"/>
                <a:cs typeface="Nunito"/>
                <a:sym typeface="Nunito"/>
              </a:rPr>
              <a:t>Hubcaps</a:t>
            </a:r>
            <a:endParaRPr>
              <a:solidFill>
                <a:srgbClr val="274E1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3162788" y="3895150"/>
            <a:ext cx="27273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Nunito"/>
                <a:ea typeface="Nunito"/>
                <a:cs typeface="Nunito"/>
                <a:sym typeface="Nunito"/>
              </a:rPr>
              <a:t>Toys</a:t>
            </a:r>
            <a:endParaRPr>
              <a:solidFill>
                <a:srgbClr val="274E1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6103888" y="3895150"/>
            <a:ext cx="27273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Nunito"/>
                <a:ea typeface="Nunito"/>
                <a:cs typeface="Nunito"/>
                <a:sym typeface="Nunito"/>
              </a:rPr>
              <a:t>Household/Industrial Waste</a:t>
            </a:r>
            <a:endParaRPr>
              <a:solidFill>
                <a:srgbClr val="274E1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